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2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68" r:id="rId2"/>
    <p:sldMasterId id="2147483990" r:id="rId3"/>
    <p:sldMasterId id="2147484014" r:id="rId4"/>
    <p:sldMasterId id="2147484026" r:id="rId5"/>
    <p:sldMasterId id="2147484063" r:id="rId6"/>
    <p:sldMasterId id="2147484091" r:id="rId7"/>
  </p:sldMasterIdLst>
  <p:notesMasterIdLst>
    <p:notesMasterId r:id="rId22"/>
  </p:notesMasterIdLst>
  <p:sldIdLst>
    <p:sldId id="380" r:id="rId8"/>
    <p:sldId id="381" r:id="rId9"/>
    <p:sldId id="404" r:id="rId10"/>
    <p:sldId id="383" r:id="rId11"/>
    <p:sldId id="385" r:id="rId12"/>
    <p:sldId id="405" r:id="rId13"/>
    <p:sldId id="406" r:id="rId14"/>
    <p:sldId id="409" r:id="rId15"/>
    <p:sldId id="410" r:id="rId16"/>
    <p:sldId id="407" r:id="rId17"/>
    <p:sldId id="408" r:id="rId18"/>
    <p:sldId id="397" r:id="rId19"/>
    <p:sldId id="398" r:id="rId20"/>
    <p:sldId id="298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C0C73"/>
    <a:srgbClr val="00CCFF"/>
    <a:srgbClr val="00FF99"/>
    <a:srgbClr val="A8F6FE"/>
    <a:srgbClr val="E1ADD2"/>
    <a:srgbClr val="C35DA6"/>
    <a:srgbClr val="CE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3988" autoAdjust="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8B8F-2F93-4E74-8D8F-F9990039C97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F949-A4D7-4891-BB22-A7B25BAD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30471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850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04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404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39963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918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89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374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8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62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76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96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44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494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054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293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334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946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341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984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46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25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44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21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10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60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1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9877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77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4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8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8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16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69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69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87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81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28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8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9370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9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67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70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48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18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56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02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7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93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93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60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B4BEF-A011-46F8-976F-D2F31B7F5E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989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B6A75-F900-476B-95AC-EA68314EE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7799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89FD9-CF73-469A-B47B-B51C43ADD6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5622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AEFD1-1E31-4399-914C-6D60251EDE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186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86C5A-1876-4095-AD2B-D9236DD8F2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092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8366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E4E35-B1AA-4C1C-897E-7EA2DA2027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4741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6281D-6D81-441D-B1D9-E58F0A341A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1952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21D3B-7E89-41E5-BCF9-EFE3640EFD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5887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FCEF6-F625-41A2-B19A-BFAA1B449F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6967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50FEA-CFDA-4967-90B8-0583A1AD91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0120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BA79A-F655-4201-B07B-A463E71CEB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8646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6F4D1-B08A-423B-9F9B-44C581947A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035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48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08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64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743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7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3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30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18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27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2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289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1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5784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682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129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2141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0826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5104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7605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477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8504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048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803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381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73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92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18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6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764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98A7DE-3270-4349-8951-7BA3EC6A14A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1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  <p:sldLayoutId id="214748403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84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9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1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/>
          <p:cNvSpPr/>
          <p:nvPr/>
        </p:nvSpPr>
        <p:spPr>
          <a:xfrm>
            <a:off x="-141711" y="0"/>
            <a:ext cx="12333698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76" name="组合 75"/>
          <p:cNvGrpSpPr/>
          <p:nvPr/>
        </p:nvGrpSpPr>
        <p:grpSpPr>
          <a:xfrm rot="691748">
            <a:off x="8649841" y="5221655"/>
            <a:ext cx="949387" cy="931930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1562261">
            <a:off x="8424233" y="1259135"/>
            <a:ext cx="466601" cy="458021"/>
            <a:chOff x="10646778" y="4753862"/>
            <a:chExt cx="751521" cy="737702"/>
          </a:xfrm>
        </p:grpSpPr>
        <p:sp>
          <p:nvSpPr>
            <p:cNvPr id="9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11" name="组合 110"/>
          <p:cNvGrpSpPr/>
          <p:nvPr/>
        </p:nvGrpSpPr>
        <p:grpSpPr>
          <a:xfrm rot="20532747">
            <a:off x="7568703" y="802976"/>
            <a:ext cx="774928" cy="923380"/>
            <a:chOff x="507876" y="722140"/>
            <a:chExt cx="774928" cy="923380"/>
          </a:xfrm>
        </p:grpSpPr>
        <p:sp>
          <p:nvSpPr>
            <p:cNvPr id="112" name="椭圆 111"/>
            <p:cNvSpPr/>
            <p:nvPr/>
          </p:nvSpPr>
          <p:spPr>
            <a:xfrm flipV="1">
              <a:off x="1142127" y="1504843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14" name="直接连接符 113"/>
            <p:cNvCxnSpPr>
              <a:stCxn id="113" idx="0"/>
              <a:endCxn id="112" idx="3"/>
            </p:cNvCxnSpPr>
            <p:nvPr/>
          </p:nvCxnSpPr>
          <p:spPr>
            <a:xfrm rot="1067253">
              <a:off x="507876" y="965291"/>
              <a:ext cx="742508" cy="457681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组合 114"/>
          <p:cNvGrpSpPr/>
          <p:nvPr/>
        </p:nvGrpSpPr>
        <p:grpSpPr>
          <a:xfrm>
            <a:off x="10853816" y="1602319"/>
            <a:ext cx="530493" cy="1204586"/>
            <a:chOff x="3019253" y="1093136"/>
            <a:chExt cx="530493" cy="1204586"/>
          </a:xfrm>
        </p:grpSpPr>
        <p:sp>
          <p:nvSpPr>
            <p:cNvPr id="116" name="椭圆 115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8" name="椭圆 117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19" name="直接连接符 118"/>
            <p:cNvCxnSpPr>
              <a:stCxn id="116" idx="7"/>
              <a:endCxn id="117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>
              <a:stCxn id="117" idx="5"/>
              <a:endCxn id="118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组合 120"/>
          <p:cNvGrpSpPr/>
          <p:nvPr/>
        </p:nvGrpSpPr>
        <p:grpSpPr>
          <a:xfrm rot="1255243">
            <a:off x="9007737" y="920782"/>
            <a:ext cx="1778771" cy="1178288"/>
            <a:chOff x="1659043" y="703884"/>
            <a:chExt cx="1778771" cy="1178288"/>
          </a:xfrm>
        </p:grpSpPr>
        <p:sp>
          <p:nvSpPr>
            <p:cNvPr id="122" name="椭圆 121"/>
            <p:cNvSpPr/>
            <p:nvPr/>
          </p:nvSpPr>
          <p:spPr>
            <a:xfrm flipV="1">
              <a:off x="1668618" y="174149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24" name="直接连接符 123"/>
            <p:cNvCxnSpPr>
              <a:stCxn id="122" idx="5"/>
              <a:endCxn id="123" idx="1"/>
            </p:cNvCxnSpPr>
            <p:nvPr/>
          </p:nvCxnSpPr>
          <p:spPr>
            <a:xfrm rot="20344757" flipV="1">
              <a:off x="1659043" y="1059855"/>
              <a:ext cx="563182" cy="622203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>
              <a:stCxn id="116" idx="3"/>
              <a:endCxn id="123" idx="6"/>
            </p:cNvCxnSpPr>
            <p:nvPr/>
          </p:nvCxnSpPr>
          <p:spPr>
            <a:xfrm rot="20344757" flipH="1" flipV="1">
              <a:off x="2276479" y="703884"/>
              <a:ext cx="1161335" cy="571916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8" name="图片 1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2626" y="4197266"/>
            <a:ext cx="2954279" cy="1902446"/>
          </a:xfrm>
          <a:prstGeom prst="rect">
            <a:avLst/>
          </a:prstGeom>
          <a:effectLst>
            <a:outerShdw blurRad="165100" dist="25400" dir="16200000" sx="99000" sy="99000" rotWithShape="0">
              <a:schemeClr val="bg1">
                <a:alpha val="93000"/>
              </a:schemeClr>
            </a:outerShdw>
          </a:effectLst>
        </p:spPr>
      </p:pic>
      <p:grpSp>
        <p:nvGrpSpPr>
          <p:cNvPr id="131" name="组合 130"/>
          <p:cNvGrpSpPr/>
          <p:nvPr/>
        </p:nvGrpSpPr>
        <p:grpSpPr>
          <a:xfrm flipH="1">
            <a:off x="13" y="189483"/>
            <a:ext cx="3021983" cy="1854485"/>
            <a:chOff x="8726219" y="-661205"/>
            <a:chExt cx="2154936" cy="1322409"/>
          </a:xfrm>
        </p:grpSpPr>
        <p:sp>
          <p:nvSpPr>
            <p:cNvPr id="132" name="任意多边形 13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4" name="任意多边形 133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41" name="组合 140"/>
          <p:cNvGrpSpPr/>
          <p:nvPr/>
        </p:nvGrpSpPr>
        <p:grpSpPr>
          <a:xfrm rot="920444">
            <a:off x="6837457" y="504116"/>
            <a:ext cx="577447" cy="566828"/>
            <a:chOff x="10646778" y="4753862"/>
            <a:chExt cx="751521" cy="737702"/>
          </a:xfrm>
        </p:grpSpPr>
        <p:sp>
          <p:nvSpPr>
            <p:cNvPr id="142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143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4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13" y="4531775"/>
            <a:ext cx="12191999" cy="2326243"/>
            <a:chOff x="1" y="4546271"/>
            <a:chExt cx="12191999" cy="2326243"/>
          </a:xfrm>
        </p:grpSpPr>
        <p:sp>
          <p:nvSpPr>
            <p:cNvPr id="39" name="任意多边形 38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10040737" y="2656685"/>
            <a:ext cx="1772499" cy="1986264"/>
            <a:chOff x="9945761" y="4535871"/>
            <a:chExt cx="1772498" cy="1986264"/>
          </a:xfrm>
        </p:grpSpPr>
        <p:sp>
          <p:nvSpPr>
            <p:cNvPr id="148" name="圆角矩形 147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9" name="圆角矩形 148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150" name="组合 149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62" name="椭圆 161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3" name="矩形 162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6" name="梯形 165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51" name="椭圆 150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52" name="直接连接符 151"/>
            <p:cNvCxnSpPr>
              <a:stCxn id="148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矩形 157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9" name="矩形 158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0" name="矩形 159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1" name="矩形 160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7" name="任意多边形 166"/>
          <p:cNvSpPr/>
          <p:nvPr/>
        </p:nvSpPr>
        <p:spPr>
          <a:xfrm>
            <a:off x="4415589" y="2560553"/>
            <a:ext cx="3356811" cy="74381"/>
          </a:xfrm>
          <a:custGeom>
            <a:avLst/>
            <a:gdLst>
              <a:gd name="connsiteX0" fmla="*/ 0 w 4842457"/>
              <a:gd name="connsiteY0" fmla="*/ 213306 h 213306"/>
              <a:gd name="connsiteX1" fmla="*/ 611747 w 4842457"/>
              <a:gd name="connsiteY1" fmla="*/ 7244 h 213306"/>
              <a:gd name="connsiteX2" fmla="*/ 1178417 w 4842457"/>
              <a:gd name="connsiteY2" fmla="*/ 206867 h 213306"/>
              <a:gd name="connsiteX3" fmla="*/ 1790164 w 4842457"/>
              <a:gd name="connsiteY3" fmla="*/ 13684 h 213306"/>
              <a:gd name="connsiteX4" fmla="*/ 2363274 w 4842457"/>
              <a:gd name="connsiteY4" fmla="*/ 200428 h 213306"/>
              <a:gd name="connsiteX5" fmla="*/ 2962141 w 4842457"/>
              <a:gd name="connsiteY5" fmla="*/ 7244 h 213306"/>
              <a:gd name="connsiteX6" fmla="*/ 3548130 w 4842457"/>
              <a:gd name="connsiteY6" fmla="*/ 206867 h 213306"/>
              <a:gd name="connsiteX7" fmla="*/ 4146998 w 4842457"/>
              <a:gd name="connsiteY7" fmla="*/ 805 h 213306"/>
              <a:gd name="connsiteX8" fmla="*/ 4842457 w 4842457"/>
              <a:gd name="connsiteY8" fmla="*/ 148912 h 21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42457" h="213306">
                <a:moveTo>
                  <a:pt x="0" y="213306"/>
                </a:moveTo>
                <a:cubicBezTo>
                  <a:pt x="207672" y="110811"/>
                  <a:pt x="415344" y="8317"/>
                  <a:pt x="611747" y="7244"/>
                </a:cubicBezTo>
                <a:cubicBezTo>
                  <a:pt x="808150" y="6171"/>
                  <a:pt x="982014" y="205794"/>
                  <a:pt x="1178417" y="206867"/>
                </a:cubicBezTo>
                <a:cubicBezTo>
                  <a:pt x="1374820" y="207940"/>
                  <a:pt x="1592688" y="14757"/>
                  <a:pt x="1790164" y="13684"/>
                </a:cubicBezTo>
                <a:cubicBezTo>
                  <a:pt x="1987640" y="12611"/>
                  <a:pt x="2167945" y="201501"/>
                  <a:pt x="2363274" y="200428"/>
                </a:cubicBezTo>
                <a:cubicBezTo>
                  <a:pt x="2558603" y="199355"/>
                  <a:pt x="2764665" y="6171"/>
                  <a:pt x="2962141" y="7244"/>
                </a:cubicBezTo>
                <a:cubicBezTo>
                  <a:pt x="3159617" y="8317"/>
                  <a:pt x="3350654" y="207940"/>
                  <a:pt x="3548130" y="206867"/>
                </a:cubicBezTo>
                <a:cubicBezTo>
                  <a:pt x="3745606" y="205794"/>
                  <a:pt x="3931277" y="10464"/>
                  <a:pt x="4146998" y="805"/>
                </a:cubicBezTo>
                <a:cubicBezTo>
                  <a:pt x="4362719" y="-8854"/>
                  <a:pt x="4602588" y="70029"/>
                  <a:pt x="4842457" y="148912"/>
                </a:cubicBezTo>
              </a:path>
            </a:pathLst>
          </a:custGeom>
          <a:noFill/>
          <a:ln w="22225">
            <a:solidFill>
              <a:srgbClr val="7DD2E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2" name="TextBox 12">
            <a:extLst>
              <a:ext uri="{FF2B5EF4-FFF2-40B4-BE49-F238E27FC236}">
                <a16:creationId xmlns:a16="http://schemas.microsoft.com/office/drawing/2014/main" id="{37ED2F12-805C-4603-9242-0ECADEC15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9995"/>
            <a:ext cx="12192000" cy="113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878" tIns="45978" rIns="91878" bIns="45978">
            <a:spAutoFit/>
          </a:bodyPr>
          <a:lstStyle>
            <a:lvl1pPr defTabSz="906463">
              <a:defRPr>
                <a:solidFill>
                  <a:schemeClr val="tx1"/>
                </a:solidFill>
                <a:latin typeface="A3.OpenSans-San"/>
              </a:defRPr>
            </a:lvl1pPr>
            <a:lvl2pPr marL="742950" indent="-285750" defTabSz="906463">
              <a:defRPr>
                <a:solidFill>
                  <a:schemeClr val="tx1"/>
                </a:solidFill>
                <a:latin typeface="A3.OpenSans-San"/>
              </a:defRPr>
            </a:lvl2pPr>
            <a:lvl3pPr marL="1143000" indent="-228600" defTabSz="906463">
              <a:defRPr>
                <a:solidFill>
                  <a:schemeClr val="tx1"/>
                </a:solidFill>
                <a:latin typeface="A3.OpenSans-San"/>
              </a:defRPr>
            </a:lvl3pPr>
            <a:lvl4pPr marL="1600200" indent="-228600" defTabSz="906463">
              <a:defRPr>
                <a:solidFill>
                  <a:schemeClr val="tx1"/>
                </a:solidFill>
                <a:latin typeface="A3.OpenSans-San"/>
              </a:defRPr>
            </a:lvl4pPr>
            <a:lvl5pPr marL="2057400" indent="-228600" defTabSz="906463">
              <a:defRPr>
                <a:solidFill>
                  <a:schemeClr val="tx1"/>
                </a:solidFill>
                <a:latin typeface="A3.OpenSans-San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00" b="1">
                <a:solidFill>
                  <a:srgbClr val="FFFF00"/>
                </a:solidFill>
                <a:latin typeface="VNI-Avo" pitchFamily="2" charset="0"/>
              </a:rPr>
              <a:t>UÛY BAN NHAÂN DAÂN QUAÄN 12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00" b="1">
                <a:solidFill>
                  <a:srgbClr val="FFC000"/>
                </a:solidFill>
                <a:latin typeface="VNI-Avo" pitchFamily="2" charset="0"/>
              </a:rPr>
              <a:t>TRÖÔØNG TIEÅU HOÏC LYÙ TÖÏ TROÏNG</a:t>
            </a:r>
          </a:p>
        </p:txBody>
      </p:sp>
      <p:sp>
        <p:nvSpPr>
          <p:cNvPr id="63" name="TextBox 12">
            <a:extLst>
              <a:ext uri="{FF2B5EF4-FFF2-40B4-BE49-F238E27FC236}">
                <a16:creationId xmlns:a16="http://schemas.microsoft.com/office/drawing/2014/main" id="{C64858D2-974E-461A-98EC-746F16C7A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928" y="1991537"/>
            <a:ext cx="6786691" cy="61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878" tIns="45978" rIns="91878" bIns="45978">
            <a:spAutoFit/>
          </a:bodyPr>
          <a:lstStyle>
            <a:lvl1pPr defTabSz="906463">
              <a:defRPr>
                <a:solidFill>
                  <a:schemeClr val="tx1"/>
                </a:solidFill>
                <a:latin typeface="A3.OpenSans-San"/>
              </a:defRPr>
            </a:lvl1pPr>
            <a:lvl2pPr marL="742950" indent="-285750" defTabSz="906463">
              <a:defRPr>
                <a:solidFill>
                  <a:schemeClr val="tx1"/>
                </a:solidFill>
                <a:latin typeface="A3.OpenSans-San"/>
              </a:defRPr>
            </a:lvl2pPr>
            <a:lvl3pPr marL="1143000" indent="-228600" defTabSz="906463">
              <a:defRPr>
                <a:solidFill>
                  <a:schemeClr val="tx1"/>
                </a:solidFill>
                <a:latin typeface="A3.OpenSans-San"/>
              </a:defRPr>
            </a:lvl3pPr>
            <a:lvl4pPr marL="1600200" indent="-228600" defTabSz="906463">
              <a:defRPr>
                <a:solidFill>
                  <a:schemeClr val="tx1"/>
                </a:solidFill>
                <a:latin typeface="A3.OpenSans-San"/>
              </a:defRPr>
            </a:lvl4pPr>
            <a:lvl5pPr marL="2057400" indent="-228600" defTabSz="906463">
              <a:defRPr>
                <a:solidFill>
                  <a:schemeClr val="tx1"/>
                </a:solidFill>
                <a:latin typeface="A3.OpenSans-San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00" b="1">
                <a:solidFill>
                  <a:srgbClr val="AC0C73"/>
                </a:solidFill>
                <a:latin typeface="VNI-Avo" pitchFamily="2" charset="0"/>
              </a:rPr>
              <a:t>TOAÙN 1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10E4DFA1-1B7A-40B2-AD99-A4B3C633399A}"/>
              </a:ext>
            </a:extLst>
          </p:cNvPr>
          <p:cNvSpPr txBox="1">
            <a:spLocks/>
          </p:cNvSpPr>
          <p:nvPr/>
        </p:nvSpPr>
        <p:spPr>
          <a:xfrm>
            <a:off x="2563482" y="3237134"/>
            <a:ext cx="7025269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48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OÂN TAÄP HOÏC KYØ I</a:t>
            </a:r>
          </a:p>
          <a:p>
            <a:pPr>
              <a:lnSpc>
                <a:spcPct val="150000"/>
              </a:lnSpc>
            </a:pPr>
            <a:r>
              <a:rPr lang="en-US" sz="48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(Tieát 1)</a:t>
            </a:r>
            <a:endParaRPr lang="en-US" sz="48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06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4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8" dur="7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1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2" fill="hold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9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2" fill="hold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2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13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8" presetClass="emph" presetSubtype="0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49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8" presetClass="emph" presetSubtype="0" fill="hold" nodeType="withEffect">
                                      <p:stCondLst>
                                        <p:cond delay="14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56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9" dur="2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2" dur="2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34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2.08333E-6 2.59259E-6 L -2.08333E-6 -0.07222 " pathEditMode="relative" rAng="0" ptsTypes="AA">
                                          <p:cBhvr>
                                            <p:cTn id="6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6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6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6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6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7" grpId="0" animBg="1"/>
          <p:bldP spid="62" grpId="0"/>
          <p:bldP spid="63" grpId="0"/>
          <p:bldP spid="6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8" dur="7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1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2" fill="hold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9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2" fill="hold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2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13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8" presetClass="emph" presetSubtype="0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49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8" presetClass="emph" presetSubtype="0" fill="hold" nodeType="withEffect">
                                      <p:stCondLst>
                                        <p:cond delay="14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56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9" dur="2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2" dur="2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34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2.08333E-6 2.59259E-6 L -2.08333E-6 -0.07222 " pathEditMode="relative" rAng="0" ptsTypes="AA">
                                          <p:cBhvr>
                                            <p:cTn id="6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6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6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6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6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7" grpId="0" animBg="1"/>
          <p:bldP spid="62" grpId="0"/>
          <p:bldP spid="63" grpId="0"/>
          <p:bldP spid="6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8" t="5713" r="13545" b="86982"/>
          <a:stretch/>
        </p:blipFill>
        <p:spPr>
          <a:xfrm>
            <a:off x="44353" y="0"/>
            <a:ext cx="12017017" cy="123929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8056" y="1628041"/>
            <a:ext cx="638629" cy="461665"/>
            <a:chOff x="478971" y="827314"/>
            <a:chExt cx="638629" cy="461665"/>
          </a:xfrm>
        </p:grpSpPr>
        <p:sp>
          <p:nvSpPr>
            <p:cNvPr id="5" name="Oval 4"/>
            <p:cNvSpPr/>
            <p:nvPr/>
          </p:nvSpPr>
          <p:spPr>
            <a:xfrm>
              <a:off x="478971" y="844274"/>
              <a:ext cx="384629" cy="444705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78971" y="827314"/>
              <a:ext cx="6386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VNI-Avo" pitchFamily="2" charset="0"/>
                </a:rPr>
                <a:t>c</a:t>
              </a:r>
              <a:endParaRPr lang="vi-VN" sz="2400" b="1">
                <a:solidFill>
                  <a:srgbClr val="000000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794540" y="1628041"/>
            <a:ext cx="5595379" cy="223917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600" b="1">
              <a:solidFill>
                <a:srgbClr val="FFFFFF"/>
              </a:solidFill>
              <a:latin typeface="VNI-Avo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FFFFFF"/>
                </a:solidFill>
                <a:latin typeface="VNI-Avo" pitchFamily="2" charset="0"/>
              </a:rPr>
              <a:t>    </a:t>
            </a:r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Coù  </a:t>
            </a:r>
            <a:r>
              <a:rPr lang="en-US" sz="3200" b="1">
                <a:solidFill>
                  <a:srgbClr val="000000"/>
                </a:solidFill>
                <a:latin typeface="VNI-Avo" pitchFamily="2" charset="0"/>
              </a:rPr>
              <a:t>5</a:t>
            </a:r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VNI-Avo" pitchFamily="2" charset="0"/>
              </a:rPr>
              <a:t>con chim saùo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0000"/>
                </a:solidFill>
                <a:latin typeface="VNI-Avo" pitchFamily="2" charset="0"/>
              </a:rPr>
              <a:t>con bay ñi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0000"/>
                </a:solidFill>
                <a:latin typeface="VNI-Avo" pitchFamily="2" charset="0"/>
              </a:rPr>
              <a:t>Coøn  laïi           con</a:t>
            </a:r>
          </a:p>
          <a:p>
            <a:pPr algn="ctr">
              <a:lnSpc>
                <a:spcPct val="150000"/>
              </a:lnSpc>
            </a:pPr>
            <a:endParaRPr lang="vi-VN" sz="3600" b="1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41624" y="2468904"/>
            <a:ext cx="606249" cy="6134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?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93830" y="3283562"/>
            <a:ext cx="69294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?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 rot="10800000" flipV="1">
            <a:off x="9101529" y="2033735"/>
            <a:ext cx="1601008" cy="109406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>
            <a:defPPr>
              <a:defRPr lang="en-US"/>
            </a:defPPr>
            <a:lvl1pPr marL="0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27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591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889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193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468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742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054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035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20"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8458087" y="2035693"/>
            <a:ext cx="674446" cy="239620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V="1">
            <a:off x="8480723" y="2893895"/>
            <a:ext cx="716650" cy="297495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18" name="Oval 17"/>
          <p:cNvSpPr/>
          <p:nvPr/>
        </p:nvSpPr>
        <p:spPr>
          <a:xfrm rot="10800000" flipV="1">
            <a:off x="7513169" y="2772770"/>
            <a:ext cx="967554" cy="949551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>
            <a:defPPr>
              <a:defRPr lang="en-US"/>
            </a:defPPr>
            <a:lvl1pPr marL="0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27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591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889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193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468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742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054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035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20">
              <a:defRPr/>
            </a:pPr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 rot="10800000" flipV="1">
            <a:off x="7513169" y="1401750"/>
            <a:ext cx="967554" cy="949551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>
            <a:defPPr>
              <a:defRPr lang="en-US"/>
            </a:defPPr>
            <a:lvl1pPr marL="0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27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591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889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193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468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742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054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035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20">
              <a:defRPr/>
            </a:pPr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95246" y="4702473"/>
            <a:ext cx="838156" cy="673939"/>
          </a:xfrm>
          <a:prstGeom prst="rect">
            <a:avLst/>
          </a:prstGeom>
          <a:solidFill>
            <a:srgbClr val="A8F6FE"/>
          </a:solidFill>
          <a:ln>
            <a:solidFill>
              <a:srgbClr val="00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?</a:t>
            </a:r>
            <a:endParaRPr lang="vi-VN" sz="4000" b="1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826376" y="4701658"/>
            <a:ext cx="838156" cy="673939"/>
          </a:xfrm>
          <a:prstGeom prst="rect">
            <a:avLst/>
          </a:prstGeom>
          <a:solidFill>
            <a:srgbClr val="A8F6FE"/>
          </a:solidFill>
          <a:ln>
            <a:solidFill>
              <a:srgbClr val="00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?</a:t>
            </a:r>
            <a:endParaRPr lang="vi-VN" sz="4000" b="1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31841" y="4701659"/>
            <a:ext cx="838156" cy="673939"/>
          </a:xfrm>
          <a:prstGeom prst="rect">
            <a:avLst/>
          </a:prstGeom>
          <a:solidFill>
            <a:srgbClr val="A8F6FE"/>
          </a:solidFill>
          <a:ln>
            <a:solidFill>
              <a:srgbClr val="00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?</a:t>
            </a:r>
            <a:endParaRPr lang="vi-VN" sz="4000" b="1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642567" y="4702473"/>
            <a:ext cx="838156" cy="673939"/>
          </a:xfrm>
          <a:prstGeom prst="rect">
            <a:avLst/>
          </a:prstGeom>
          <a:solidFill>
            <a:srgbClr val="A8F6FE"/>
          </a:solidFill>
          <a:ln>
            <a:solidFill>
              <a:srgbClr val="00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?</a:t>
            </a:r>
            <a:endParaRPr lang="vi-VN" sz="4000" b="1">
              <a:solidFill>
                <a:srgbClr val="0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582322" y="4701657"/>
            <a:ext cx="838156" cy="673939"/>
          </a:xfrm>
          <a:prstGeom prst="rect">
            <a:avLst/>
          </a:prstGeom>
          <a:solidFill>
            <a:srgbClr val="A8F6FE"/>
          </a:solidFill>
          <a:ln>
            <a:solidFill>
              <a:srgbClr val="00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?</a:t>
            </a:r>
            <a:endParaRPr lang="vi-VN" sz="4000" b="1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741624" y="2480554"/>
            <a:ext cx="606249" cy="6134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3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693830" y="3263895"/>
            <a:ext cx="69294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2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872610" y="4713599"/>
            <a:ext cx="838156" cy="673939"/>
          </a:xfrm>
          <a:prstGeom prst="rect">
            <a:avLst/>
          </a:prstGeom>
          <a:solidFill>
            <a:srgbClr val="A8F6FE"/>
          </a:solidFill>
          <a:ln>
            <a:solidFill>
              <a:srgbClr val="00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5</a:t>
            </a:r>
            <a:endParaRPr lang="vi-VN" sz="4000" b="1">
              <a:solidFill>
                <a:srgbClr val="00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803740" y="4712784"/>
            <a:ext cx="838156" cy="673939"/>
          </a:xfrm>
          <a:prstGeom prst="rect">
            <a:avLst/>
          </a:prstGeom>
          <a:solidFill>
            <a:srgbClr val="A8F6FE"/>
          </a:solidFill>
          <a:ln>
            <a:solidFill>
              <a:srgbClr val="00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-</a:t>
            </a:r>
            <a:endParaRPr lang="vi-VN" sz="4000" b="1">
              <a:solidFill>
                <a:srgbClr val="00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709205" y="4712785"/>
            <a:ext cx="838156" cy="673939"/>
          </a:xfrm>
          <a:prstGeom prst="rect">
            <a:avLst/>
          </a:prstGeom>
          <a:solidFill>
            <a:srgbClr val="A8F6FE"/>
          </a:solidFill>
          <a:ln>
            <a:solidFill>
              <a:srgbClr val="00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3</a:t>
            </a:r>
            <a:endParaRPr lang="vi-VN" sz="4000" b="1">
              <a:solidFill>
                <a:srgbClr val="00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619931" y="4713599"/>
            <a:ext cx="838156" cy="673939"/>
          </a:xfrm>
          <a:prstGeom prst="rect">
            <a:avLst/>
          </a:prstGeom>
          <a:solidFill>
            <a:srgbClr val="A8F6FE"/>
          </a:solidFill>
          <a:ln>
            <a:solidFill>
              <a:srgbClr val="00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=</a:t>
            </a:r>
            <a:endParaRPr lang="vi-VN" sz="4000" b="1">
              <a:solidFill>
                <a:srgbClr val="00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559686" y="4712783"/>
            <a:ext cx="838156" cy="673939"/>
          </a:xfrm>
          <a:prstGeom prst="rect">
            <a:avLst/>
          </a:prstGeom>
          <a:solidFill>
            <a:srgbClr val="A8F6FE"/>
          </a:solidFill>
          <a:ln>
            <a:solidFill>
              <a:srgbClr val="00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2</a:t>
            </a:r>
            <a:endParaRPr lang="vi-VN" sz="4000" b="1">
              <a:solidFill>
                <a:schemeClr val="tx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 rot="10800000" flipV="1">
            <a:off x="9100301" y="2030002"/>
            <a:ext cx="1601008" cy="1094068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>
            <a:defPPr>
              <a:defRPr lang="en-US"/>
            </a:defPPr>
            <a:lvl1pPr marL="0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27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591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889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193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468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742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054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035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20"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43"/>
          <p:cNvSpPr/>
          <p:nvPr/>
        </p:nvSpPr>
        <p:spPr>
          <a:xfrm rot="10800000" flipV="1">
            <a:off x="7511941" y="2769037"/>
            <a:ext cx="967554" cy="949551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>
            <a:defPPr>
              <a:defRPr lang="en-US"/>
            </a:defPPr>
            <a:lvl1pPr marL="0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27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591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889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193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468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742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054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035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20"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44"/>
          <p:cNvSpPr/>
          <p:nvPr/>
        </p:nvSpPr>
        <p:spPr>
          <a:xfrm rot="10800000" flipV="1">
            <a:off x="7511941" y="1398017"/>
            <a:ext cx="967554" cy="949551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>
            <a:defPPr>
              <a:defRPr lang="en-US"/>
            </a:defPPr>
            <a:lvl1pPr marL="0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27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591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889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193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468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742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054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035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20"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56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7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8" t="5713" r="13545" b="86982"/>
          <a:stretch/>
        </p:blipFill>
        <p:spPr>
          <a:xfrm>
            <a:off x="44353" y="0"/>
            <a:ext cx="12017017" cy="123929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8056" y="1628041"/>
            <a:ext cx="638629" cy="461665"/>
            <a:chOff x="478971" y="827314"/>
            <a:chExt cx="638629" cy="461665"/>
          </a:xfrm>
        </p:grpSpPr>
        <p:sp>
          <p:nvSpPr>
            <p:cNvPr id="5" name="Oval 4"/>
            <p:cNvSpPr/>
            <p:nvPr/>
          </p:nvSpPr>
          <p:spPr>
            <a:xfrm>
              <a:off x="478971" y="844274"/>
              <a:ext cx="384629" cy="444705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78971" y="827314"/>
              <a:ext cx="6386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VNI-Avo" pitchFamily="2" charset="0"/>
                </a:rPr>
                <a:t>d</a:t>
              </a:r>
              <a:endParaRPr lang="vi-VN" sz="2400" b="1">
                <a:solidFill>
                  <a:srgbClr val="000000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794540" y="1628041"/>
            <a:ext cx="6333743" cy="290041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600" b="1">
              <a:solidFill>
                <a:srgbClr val="FFFFFF"/>
              </a:solidFill>
              <a:latin typeface="VNI-Avo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FFFFFF"/>
                </a:solidFill>
                <a:latin typeface="VNI-Avo" pitchFamily="2" charset="0"/>
              </a:rPr>
              <a:t>    </a:t>
            </a:r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Coù         </a:t>
            </a:r>
            <a:r>
              <a:rPr lang="en-US" sz="3200" b="1">
                <a:solidFill>
                  <a:srgbClr val="000000"/>
                </a:solidFill>
                <a:latin typeface="VNI-Avo" pitchFamily="2" charset="0"/>
              </a:rPr>
              <a:t>con traâu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0000"/>
                </a:solidFill>
                <a:latin typeface="VNI-Avo" pitchFamily="2" charset="0"/>
              </a:rPr>
              <a:t>con boø vaøng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         vaø          </a:t>
            </a:r>
            <a:r>
              <a:rPr lang="en-US" sz="3200" b="1">
                <a:solidFill>
                  <a:srgbClr val="000000"/>
                </a:solidFill>
                <a:latin typeface="VNI-Avo" pitchFamily="2" charset="0"/>
              </a:rPr>
              <a:t>con boø söõa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0000"/>
                </a:solidFill>
                <a:latin typeface="VNI-Avo" pitchFamily="2" charset="0"/>
              </a:rPr>
              <a:t>Coù </a:t>
            </a:r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taát caû       </a:t>
            </a:r>
            <a:r>
              <a:rPr lang="en-US" sz="3200" b="1">
                <a:solidFill>
                  <a:srgbClr val="000000"/>
                </a:solidFill>
                <a:latin typeface="VNI-Avo" pitchFamily="2" charset="0"/>
              </a:rPr>
              <a:t>con traâu vaø boø</a:t>
            </a:r>
          </a:p>
          <a:p>
            <a:pPr algn="ctr">
              <a:lnSpc>
                <a:spcPct val="150000"/>
              </a:lnSpc>
            </a:pPr>
            <a:endParaRPr lang="vi-VN" sz="3600" b="1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55162" y="3180262"/>
            <a:ext cx="606249" cy="6134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?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87106" y="3995057"/>
            <a:ext cx="69294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?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 rot="10800000" flipV="1">
            <a:off x="9101529" y="2033735"/>
            <a:ext cx="1601008" cy="109406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>
            <a:defPPr>
              <a:defRPr lang="en-US"/>
            </a:defPPr>
            <a:lvl1pPr marL="0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27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591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889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193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468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742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054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035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20"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>
            <a:stCxn id="15" idx="7"/>
          </p:cNvCxnSpPr>
          <p:nvPr/>
        </p:nvCxnSpPr>
        <p:spPr>
          <a:xfrm flipH="1" flipV="1">
            <a:off x="8222463" y="1659164"/>
            <a:ext cx="1113528" cy="534794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17" name="Straight Connector 16"/>
          <p:cNvCxnSpPr>
            <a:endCxn id="15" idx="6"/>
          </p:cNvCxnSpPr>
          <p:nvPr/>
        </p:nvCxnSpPr>
        <p:spPr>
          <a:xfrm flipV="1">
            <a:off x="8302172" y="2580769"/>
            <a:ext cx="799357" cy="173833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18" name="Oval 17"/>
          <p:cNvSpPr/>
          <p:nvPr/>
        </p:nvSpPr>
        <p:spPr>
          <a:xfrm rot="10800000" flipV="1">
            <a:off x="7353512" y="3301319"/>
            <a:ext cx="967554" cy="949551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>
            <a:defPPr>
              <a:defRPr lang="en-US"/>
            </a:defPPr>
            <a:lvl1pPr marL="0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27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591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889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193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468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742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054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035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20">
              <a:defRPr/>
            </a:pPr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 rot="10800000" flipV="1">
            <a:off x="7353512" y="909322"/>
            <a:ext cx="967554" cy="949551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>
            <a:defPPr>
              <a:defRPr lang="en-US"/>
            </a:defPPr>
            <a:lvl1pPr marL="0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27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591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889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193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468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742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054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035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20">
              <a:defRPr/>
            </a:pPr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95246" y="4702473"/>
            <a:ext cx="838156" cy="673939"/>
          </a:xfrm>
          <a:prstGeom prst="rect">
            <a:avLst/>
          </a:prstGeom>
          <a:solidFill>
            <a:srgbClr val="A8F6FE"/>
          </a:solidFill>
          <a:ln>
            <a:solidFill>
              <a:srgbClr val="00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?</a:t>
            </a:r>
            <a:endParaRPr lang="vi-VN" sz="4000" b="1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826376" y="4701658"/>
            <a:ext cx="838156" cy="673939"/>
          </a:xfrm>
          <a:prstGeom prst="rect">
            <a:avLst/>
          </a:prstGeom>
          <a:solidFill>
            <a:srgbClr val="A8F6FE"/>
          </a:solidFill>
          <a:ln>
            <a:solidFill>
              <a:srgbClr val="00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?</a:t>
            </a:r>
            <a:endParaRPr lang="vi-VN" sz="4000" b="1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31841" y="4701659"/>
            <a:ext cx="838156" cy="673939"/>
          </a:xfrm>
          <a:prstGeom prst="rect">
            <a:avLst/>
          </a:prstGeom>
          <a:solidFill>
            <a:srgbClr val="A8F6FE"/>
          </a:solidFill>
          <a:ln>
            <a:solidFill>
              <a:srgbClr val="00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?</a:t>
            </a:r>
            <a:endParaRPr lang="vi-VN" sz="4000" b="1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642567" y="4702473"/>
            <a:ext cx="838156" cy="673939"/>
          </a:xfrm>
          <a:prstGeom prst="rect">
            <a:avLst/>
          </a:prstGeom>
          <a:solidFill>
            <a:srgbClr val="A8F6FE"/>
          </a:solidFill>
          <a:ln>
            <a:solidFill>
              <a:srgbClr val="00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?</a:t>
            </a:r>
            <a:endParaRPr lang="vi-VN" sz="4000" b="1">
              <a:solidFill>
                <a:srgbClr val="0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582322" y="4701657"/>
            <a:ext cx="838156" cy="673939"/>
          </a:xfrm>
          <a:prstGeom prst="rect">
            <a:avLst/>
          </a:prstGeom>
          <a:solidFill>
            <a:srgbClr val="A8F6FE"/>
          </a:solidFill>
          <a:ln>
            <a:solidFill>
              <a:srgbClr val="00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?</a:t>
            </a:r>
            <a:endParaRPr lang="vi-VN" sz="4000" b="1">
              <a:solidFill>
                <a:srgbClr val="00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895246" y="4702474"/>
            <a:ext cx="838156" cy="673939"/>
          </a:xfrm>
          <a:prstGeom prst="rect">
            <a:avLst/>
          </a:prstGeom>
          <a:solidFill>
            <a:srgbClr val="A8F6FE"/>
          </a:solidFill>
          <a:ln>
            <a:solidFill>
              <a:srgbClr val="00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1</a:t>
            </a:r>
            <a:endParaRPr lang="vi-VN" sz="4000" b="1">
              <a:solidFill>
                <a:srgbClr val="00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826376" y="4701659"/>
            <a:ext cx="838156" cy="673939"/>
          </a:xfrm>
          <a:prstGeom prst="rect">
            <a:avLst/>
          </a:prstGeom>
          <a:solidFill>
            <a:srgbClr val="A8F6FE"/>
          </a:solidFill>
          <a:ln>
            <a:solidFill>
              <a:srgbClr val="00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+</a:t>
            </a:r>
            <a:endParaRPr lang="vi-VN" sz="4000" b="1">
              <a:solidFill>
                <a:srgbClr val="00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731841" y="4701660"/>
            <a:ext cx="838156" cy="673939"/>
          </a:xfrm>
          <a:prstGeom prst="rect">
            <a:avLst/>
          </a:prstGeom>
          <a:solidFill>
            <a:srgbClr val="A8F6FE"/>
          </a:solidFill>
          <a:ln>
            <a:solidFill>
              <a:srgbClr val="00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2</a:t>
            </a:r>
            <a:endParaRPr lang="vi-VN" sz="4000" b="1">
              <a:solidFill>
                <a:srgbClr val="00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642567" y="4702474"/>
            <a:ext cx="838156" cy="673939"/>
          </a:xfrm>
          <a:prstGeom prst="rect">
            <a:avLst/>
          </a:prstGeom>
          <a:solidFill>
            <a:srgbClr val="A8F6FE"/>
          </a:solidFill>
          <a:ln>
            <a:solidFill>
              <a:srgbClr val="00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+</a:t>
            </a:r>
            <a:endParaRPr lang="vi-VN" sz="4000" b="1">
              <a:solidFill>
                <a:srgbClr val="00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582322" y="4701658"/>
            <a:ext cx="838156" cy="673939"/>
          </a:xfrm>
          <a:prstGeom prst="rect">
            <a:avLst/>
          </a:prstGeom>
          <a:solidFill>
            <a:srgbClr val="A8F6FE"/>
          </a:solidFill>
          <a:ln>
            <a:solidFill>
              <a:srgbClr val="00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2</a:t>
            </a:r>
            <a:endParaRPr lang="vi-VN" sz="4000" b="1">
              <a:solidFill>
                <a:srgbClr val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433576" y="1728981"/>
            <a:ext cx="606249" cy="6134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?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09849" y="2506070"/>
            <a:ext cx="69294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?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355162" y="3169376"/>
            <a:ext cx="606249" cy="6134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087106" y="3984171"/>
            <a:ext cx="69294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433576" y="1718095"/>
            <a:ext cx="606249" cy="6134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809849" y="2495184"/>
            <a:ext cx="69294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 rot="10800000" flipV="1">
            <a:off x="7345214" y="2162080"/>
            <a:ext cx="967554" cy="949551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>
            <a:defPPr>
              <a:defRPr lang="en-US"/>
            </a:defPPr>
            <a:lvl1pPr marL="0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27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591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889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193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468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742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054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035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20">
              <a:defRPr/>
            </a:pPr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8302172" y="2967580"/>
            <a:ext cx="1104593" cy="748496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38" name="Rectangle 37"/>
          <p:cNvSpPr/>
          <p:nvPr/>
        </p:nvSpPr>
        <p:spPr>
          <a:xfrm>
            <a:off x="9496355" y="4702473"/>
            <a:ext cx="838156" cy="673939"/>
          </a:xfrm>
          <a:prstGeom prst="rect">
            <a:avLst/>
          </a:prstGeom>
          <a:solidFill>
            <a:srgbClr val="A8F6FE"/>
          </a:solidFill>
          <a:ln>
            <a:solidFill>
              <a:srgbClr val="00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?</a:t>
            </a:r>
            <a:endParaRPr lang="vi-VN" sz="4000" b="1">
              <a:solidFill>
                <a:srgbClr val="00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436110" y="4701657"/>
            <a:ext cx="838156" cy="673939"/>
          </a:xfrm>
          <a:prstGeom prst="rect">
            <a:avLst/>
          </a:prstGeom>
          <a:solidFill>
            <a:srgbClr val="A8F6FE"/>
          </a:solidFill>
          <a:ln>
            <a:solidFill>
              <a:srgbClr val="00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?</a:t>
            </a:r>
            <a:endParaRPr lang="vi-VN" sz="4000" b="1">
              <a:solidFill>
                <a:srgbClr val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 rot="10800000" flipV="1">
            <a:off x="9101529" y="2033734"/>
            <a:ext cx="1601008" cy="1094068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>
            <a:defPPr>
              <a:defRPr lang="en-US"/>
            </a:defPPr>
            <a:lvl1pPr marL="0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27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591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889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193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468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742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054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035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20"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43"/>
          <p:cNvSpPr/>
          <p:nvPr/>
        </p:nvSpPr>
        <p:spPr>
          <a:xfrm rot="10800000" flipV="1">
            <a:off x="7353511" y="3285147"/>
            <a:ext cx="967554" cy="949551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>
            <a:defPPr>
              <a:defRPr lang="en-US"/>
            </a:defPPr>
            <a:lvl1pPr marL="0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27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591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889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193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468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742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054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035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20">
              <a:defRPr/>
            </a:pPr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44"/>
          <p:cNvSpPr/>
          <p:nvPr/>
        </p:nvSpPr>
        <p:spPr>
          <a:xfrm rot="10800000" flipV="1">
            <a:off x="7353511" y="893150"/>
            <a:ext cx="967554" cy="949551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>
            <a:defPPr>
              <a:defRPr lang="en-US"/>
            </a:defPPr>
            <a:lvl1pPr marL="0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27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591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889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193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468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742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054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035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20">
              <a:defRPr/>
            </a:pPr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45"/>
          <p:cNvSpPr/>
          <p:nvPr/>
        </p:nvSpPr>
        <p:spPr>
          <a:xfrm rot="10800000" flipV="1">
            <a:off x="7322648" y="2143212"/>
            <a:ext cx="967554" cy="949551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>
            <a:defPPr>
              <a:defRPr lang="en-US"/>
            </a:defPPr>
            <a:lvl1pPr marL="0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27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591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889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193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468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742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054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035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20">
              <a:defRPr/>
            </a:pPr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525383" y="4702473"/>
            <a:ext cx="838156" cy="673939"/>
          </a:xfrm>
          <a:prstGeom prst="rect">
            <a:avLst/>
          </a:prstGeom>
          <a:solidFill>
            <a:srgbClr val="A8F6FE"/>
          </a:solidFill>
          <a:ln>
            <a:solidFill>
              <a:srgbClr val="00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=</a:t>
            </a:r>
            <a:endParaRPr lang="vi-VN" sz="4000" b="1">
              <a:solidFill>
                <a:srgbClr val="0000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0450624" y="4701657"/>
            <a:ext cx="838156" cy="673939"/>
          </a:xfrm>
          <a:prstGeom prst="rect">
            <a:avLst/>
          </a:prstGeom>
          <a:solidFill>
            <a:srgbClr val="A8F6FE"/>
          </a:solidFill>
          <a:ln>
            <a:solidFill>
              <a:srgbClr val="00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5</a:t>
            </a:r>
            <a:endParaRPr lang="vi-VN" sz="40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98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40" grpId="0" animBg="1"/>
      <p:bldP spid="41" grpId="0" animBg="1"/>
      <p:bldP spid="42" grpId="0" animBg="1"/>
      <p:bldP spid="28" grpId="0" animBg="1"/>
      <p:bldP spid="29" grpId="0" animBg="1"/>
      <p:bldP spid="30" grpId="0" animBg="1"/>
      <p:bldP spid="3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-152400"/>
            <a:ext cx="12192000" cy="70104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87" name="组合 86"/>
          <p:cNvGrpSpPr/>
          <p:nvPr/>
        </p:nvGrpSpPr>
        <p:grpSpPr>
          <a:xfrm rot="19781084">
            <a:off x="7110811" y="3657732"/>
            <a:ext cx="6400536" cy="6400536"/>
            <a:chOff x="2926928" y="1662109"/>
            <a:chExt cx="7213504" cy="7213504"/>
          </a:xfrm>
        </p:grpSpPr>
        <p:sp>
          <p:nvSpPr>
            <p:cNvPr id="88" name="弧形 87"/>
            <p:cNvSpPr/>
            <p:nvPr/>
          </p:nvSpPr>
          <p:spPr>
            <a:xfrm>
              <a:off x="3704970" y="2049511"/>
              <a:ext cx="5852160" cy="5852160"/>
            </a:xfrm>
            <a:prstGeom prst="arc">
              <a:avLst>
                <a:gd name="adj1" fmla="val 12896403"/>
                <a:gd name="adj2" fmla="val 10133"/>
              </a:avLst>
            </a:prstGeom>
            <a:ln w="254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9" name="弧形 88"/>
            <p:cNvSpPr/>
            <p:nvPr/>
          </p:nvSpPr>
          <p:spPr>
            <a:xfrm>
              <a:off x="3513852" y="1955556"/>
              <a:ext cx="6197699" cy="6197699"/>
            </a:xfrm>
            <a:prstGeom prst="arc">
              <a:avLst>
                <a:gd name="adj1" fmla="val 12978761"/>
                <a:gd name="adj2" fmla="val 20767141"/>
              </a:avLst>
            </a:prstGeom>
            <a:ln w="254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0" name="弧形 89"/>
            <p:cNvSpPr/>
            <p:nvPr/>
          </p:nvSpPr>
          <p:spPr>
            <a:xfrm>
              <a:off x="3334777" y="1872224"/>
              <a:ext cx="6525946" cy="6525946"/>
            </a:xfrm>
            <a:prstGeom prst="arc">
              <a:avLst>
                <a:gd name="adj1" fmla="val 12609225"/>
                <a:gd name="adj2" fmla="val 20865703"/>
              </a:avLst>
            </a:prstGeom>
            <a:ln w="25400">
              <a:solidFill>
                <a:srgbClr val="FFE28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1" name="弧形 90"/>
            <p:cNvSpPr/>
            <p:nvPr/>
          </p:nvSpPr>
          <p:spPr>
            <a:xfrm>
              <a:off x="3169038" y="1766080"/>
              <a:ext cx="6819023" cy="6819023"/>
            </a:xfrm>
            <a:prstGeom prst="arc">
              <a:avLst>
                <a:gd name="adj1" fmla="val 12702920"/>
                <a:gd name="adj2" fmla="val 20806087"/>
              </a:avLst>
            </a:prstGeom>
            <a:ln w="25400">
              <a:solidFill>
                <a:srgbClr val="FECFA8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2" name="弧形 91"/>
            <p:cNvSpPr/>
            <p:nvPr/>
          </p:nvSpPr>
          <p:spPr>
            <a:xfrm>
              <a:off x="2926928" y="1662109"/>
              <a:ext cx="7213504" cy="7213504"/>
            </a:xfrm>
            <a:prstGeom prst="arc">
              <a:avLst>
                <a:gd name="adj1" fmla="val 12760739"/>
                <a:gd name="adj2" fmla="val 20631879"/>
              </a:avLst>
            </a:prstGeom>
            <a:ln w="25400">
              <a:solidFill>
                <a:srgbClr val="FFB7C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t="42269" r="25874" b="19399"/>
          <a:stretch/>
        </p:blipFill>
        <p:spPr>
          <a:xfrm>
            <a:off x="8557845" y="2491528"/>
            <a:ext cx="2813539" cy="11074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" t="59567" r="183"/>
          <a:stretch/>
        </p:blipFill>
        <p:spPr>
          <a:xfrm>
            <a:off x="1008192" y="3962418"/>
            <a:ext cx="10631551" cy="2429313"/>
          </a:xfrm>
          <a:prstGeom prst="rect">
            <a:avLst/>
          </a:prstGeom>
          <a:effectLst>
            <a:outerShdw blurRad="165100" dir="16200000" rotWithShape="0">
              <a:schemeClr val="bg1">
                <a:alpha val="90000"/>
              </a:schemeClr>
            </a:outerShdw>
          </a:effectLst>
        </p:spPr>
      </p:pic>
      <p:grpSp>
        <p:nvGrpSpPr>
          <p:cNvPr id="4" name="组合 3"/>
          <p:cNvGrpSpPr/>
          <p:nvPr/>
        </p:nvGrpSpPr>
        <p:grpSpPr>
          <a:xfrm>
            <a:off x="13" y="4537587"/>
            <a:ext cx="12191999" cy="2326243"/>
            <a:chOff x="1" y="4546271"/>
            <a:chExt cx="12191999" cy="2326243"/>
          </a:xfrm>
        </p:grpSpPr>
        <p:sp>
          <p:nvSpPr>
            <p:cNvPr id="5" name="任意多边形 4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 rot="19652793">
            <a:off x="3749989" y="1523812"/>
            <a:ext cx="601603" cy="609821"/>
            <a:chOff x="2817684" y="410418"/>
            <a:chExt cx="604235" cy="612489"/>
          </a:xfrm>
        </p:grpSpPr>
        <p:grpSp>
          <p:nvGrpSpPr>
            <p:cNvPr id="10" name="组合 9"/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12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五角星 2"/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" name="弧形 10"/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69639" y="1606811"/>
            <a:ext cx="2230455" cy="1398934"/>
            <a:chOff x="594424" y="1153191"/>
            <a:chExt cx="2605976" cy="1634460"/>
          </a:xfrm>
        </p:grpSpPr>
        <p:sp>
          <p:nvSpPr>
            <p:cNvPr id="18" name="任意多边形 17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 rot="2224307">
            <a:off x="1360629" y="653724"/>
            <a:ext cx="379384" cy="372408"/>
            <a:chOff x="10646778" y="4753862"/>
            <a:chExt cx="751521" cy="737702"/>
          </a:xfrm>
        </p:grpSpPr>
        <p:sp>
          <p:nvSpPr>
            <p:cNvPr id="2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32" name="组合 31"/>
          <p:cNvGrpSpPr/>
          <p:nvPr/>
        </p:nvGrpSpPr>
        <p:grpSpPr>
          <a:xfrm rot="1562261">
            <a:off x="3348271" y="487922"/>
            <a:ext cx="466601" cy="458021"/>
            <a:chOff x="10646778" y="4753862"/>
            <a:chExt cx="751521" cy="737702"/>
          </a:xfrm>
        </p:grpSpPr>
        <p:sp>
          <p:nvSpPr>
            <p:cNvPr id="33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35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84" name="弧形 83"/>
          <p:cNvSpPr/>
          <p:nvPr/>
        </p:nvSpPr>
        <p:spPr>
          <a:xfrm rot="17645248">
            <a:off x="2670384" y="1769273"/>
            <a:ext cx="1905358" cy="1905359"/>
          </a:xfrm>
          <a:prstGeom prst="arc">
            <a:avLst>
              <a:gd name="adj1" fmla="val 17218111"/>
              <a:gd name="adj2" fmla="val 20438047"/>
            </a:avLst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5" name="弧形 84"/>
          <p:cNvSpPr/>
          <p:nvPr/>
        </p:nvSpPr>
        <p:spPr>
          <a:xfrm rot="6270057" flipH="1">
            <a:off x="922253" y="892780"/>
            <a:ext cx="993004" cy="993004"/>
          </a:xfrm>
          <a:prstGeom prst="arc">
            <a:avLst>
              <a:gd name="adj1" fmla="val 16200000"/>
              <a:gd name="adj2" fmla="val 20531645"/>
            </a:avLst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6" name="弧形 85"/>
          <p:cNvSpPr/>
          <p:nvPr/>
        </p:nvSpPr>
        <p:spPr>
          <a:xfrm rot="18280354">
            <a:off x="1985702" y="1135315"/>
            <a:ext cx="2895013" cy="2009852"/>
          </a:xfrm>
          <a:prstGeom prst="arc">
            <a:avLst>
              <a:gd name="adj1" fmla="val 15659802"/>
              <a:gd name="adj2" fmla="val 18892968"/>
            </a:avLst>
          </a:prstGeom>
          <a:ln>
            <a:solidFill>
              <a:srgbClr val="64E4F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78" name="组合 77"/>
          <p:cNvGrpSpPr/>
          <p:nvPr/>
        </p:nvGrpSpPr>
        <p:grpSpPr>
          <a:xfrm rot="920444">
            <a:off x="8928557" y="3352533"/>
            <a:ext cx="577447" cy="566828"/>
            <a:chOff x="10646778" y="4753862"/>
            <a:chExt cx="751521" cy="737702"/>
          </a:xfrm>
        </p:grpSpPr>
        <p:sp>
          <p:nvSpPr>
            <p:cNvPr id="79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4" name="Rectangle 43"/>
          <p:cNvSpPr/>
          <p:nvPr/>
        </p:nvSpPr>
        <p:spPr>
          <a:xfrm>
            <a:off x="3200094" y="2455833"/>
            <a:ext cx="50706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Cuûng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coá</a:t>
            </a:r>
            <a:endParaRPr lang="en-US" sz="8800" b="1" cap="none" spc="0" dirty="0">
              <a:ln/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27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2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50000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4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1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fill="hold" nodeType="withEffect">
                                      <p:stCondLst>
                                        <p:cond delay="1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0" dur="4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5" grpId="0" animBg="1"/>
          <p:bldP spid="8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2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4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1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fill="hold" nodeType="withEffect">
                                      <p:stCondLst>
                                        <p:cond delay="1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0" dur="4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5" grpId="0" animBg="1"/>
          <p:bldP spid="86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76219" y="4943672"/>
            <a:ext cx="1021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>
                <a:latin typeface="VNI-Avo" pitchFamily="2" charset="0"/>
              </a:rPr>
              <a:t>-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23768" y="4943673"/>
            <a:ext cx="1021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latin typeface="VNI-Avo" pitchFamily="2" charset="0"/>
              </a:rPr>
              <a:t>8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2277" y="4943674"/>
            <a:ext cx="1021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>
                <a:latin typeface="VNI-Avo" pitchFamily="2" charset="0"/>
              </a:rPr>
              <a:t>-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54248" y="4943676"/>
            <a:ext cx="1021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>
                <a:latin typeface="VNI-Avo" pitchFamily="2" charset="0"/>
              </a:rPr>
              <a:t>2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98190" y="4943676"/>
            <a:ext cx="1021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>
                <a:latin typeface="VNI-Avo" pitchFamily="2" charset="0"/>
              </a:rPr>
              <a:t>3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</a:endParaRPr>
          </a:p>
        </p:txBody>
      </p:sp>
      <p:pic>
        <p:nvPicPr>
          <p:cNvPr id="2" name="dan-chim-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00" y="0"/>
            <a:ext cx="6597975" cy="49484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05019" y="4948476"/>
            <a:ext cx="1021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>
                <a:latin typeface="VNI-Avo" pitchFamily="2" charset="0"/>
              </a:rPr>
              <a:t>=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26990" y="4948480"/>
            <a:ext cx="1021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>
                <a:latin typeface="VNI-Avo" pitchFamily="2" charset="0"/>
              </a:rPr>
              <a:t>3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78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6841" y="2471266"/>
            <a:ext cx="8703335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>
                <a:ln/>
                <a:solidFill>
                  <a:srgbClr val="002060"/>
                </a:solidFill>
                <a:latin typeface="VNI-Avo" pitchFamily="2" charset="0"/>
              </a:rPr>
              <a:t>Chaøo</a:t>
            </a:r>
            <a:r>
              <a:rPr lang="en-US" sz="8800" b="1" dirty="0">
                <a:ln/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002060"/>
                </a:solidFill>
                <a:latin typeface="VNI-Avo" pitchFamily="2" charset="0"/>
              </a:rPr>
              <a:t>taïm</a:t>
            </a:r>
            <a:r>
              <a:rPr lang="en-US" sz="8800" b="1" dirty="0">
                <a:ln/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002060"/>
                </a:solidFill>
                <a:latin typeface="VNI-Avo" pitchFamily="2" charset="0"/>
              </a:rPr>
              <a:t>bieät</a:t>
            </a:r>
            <a:r>
              <a:rPr lang="en-US" sz="8800" b="1" dirty="0">
                <a:ln/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002060"/>
                </a:solidFill>
                <a:latin typeface="VNI-Avo" pitchFamily="2" charset="0"/>
              </a:rPr>
              <a:t>caùc</a:t>
            </a:r>
            <a:r>
              <a:rPr lang="en-US" sz="8800" b="1" dirty="0">
                <a:ln/>
                <a:solidFill>
                  <a:srgbClr val="002060"/>
                </a:solidFill>
                <a:latin typeface="VNI-Avo" pitchFamily="2" charset="0"/>
              </a:rPr>
              <a:t> con</a:t>
            </a:r>
            <a:endParaRPr lang="en-US" sz="8800" b="1" cap="none" spc="0" dirty="0">
              <a:ln/>
              <a:solidFill>
                <a:srgbClr val="00206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73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33" y="0"/>
            <a:ext cx="1237206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56022" y="2017779"/>
            <a:ext cx="592181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6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Tập đếm - Nhạc thiếu nhi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93600" cy="6915757"/>
          </a:xfrm>
        </p:spPr>
      </p:pic>
    </p:spTree>
    <p:extLst>
      <p:ext uri="{BB962C8B-B14F-4D97-AF65-F5344CB8AC3E}">
        <p14:creationId xmlns:p14="http://schemas.microsoft.com/office/powerpoint/2010/main" val="337569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35144" y="-478972"/>
            <a:ext cx="12488243" cy="733697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35144" y="3228397"/>
            <a:ext cx="2689135" cy="36296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758948" y="2265398"/>
            <a:ext cx="7025269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48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OÂN TAÄP HOÏC KYØ I</a:t>
            </a:r>
          </a:p>
          <a:p>
            <a:pPr>
              <a:lnSpc>
                <a:spcPct val="150000"/>
              </a:lnSpc>
            </a:pPr>
            <a:r>
              <a:rPr lang="en-US" sz="48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(Tieát 1)</a:t>
            </a:r>
            <a:endParaRPr lang="en-US" sz="48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76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59259E-6 L -2.08333E-6 -0.07222 " pathEditMode="relative" rAng="0" ptsTypes="AA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" t="10184" r="9283" b="25186"/>
          <a:stretch/>
        </p:blipFill>
        <p:spPr>
          <a:xfrm>
            <a:off x="1915885" y="14514"/>
            <a:ext cx="7082971" cy="488245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2" t="74330" r="8641" b="6300"/>
          <a:stretch/>
        </p:blipFill>
        <p:spPr>
          <a:xfrm>
            <a:off x="1915885" y="4826000"/>
            <a:ext cx="7082972" cy="203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37314" y="6052456"/>
            <a:ext cx="486229" cy="4354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4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132286" y="6052456"/>
            <a:ext cx="486229" cy="4354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10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699829" y="6052456"/>
            <a:ext cx="486229" cy="4354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5</a:t>
            </a:r>
            <a:endParaRPr lang="vi-VN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32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8" t="5713" r="13545" b="86982"/>
          <a:stretch/>
        </p:blipFill>
        <p:spPr>
          <a:xfrm>
            <a:off x="44353" y="0"/>
            <a:ext cx="12017017" cy="12392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3656" y="2031999"/>
            <a:ext cx="355599" cy="3193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4</a:t>
            </a:r>
            <a:endParaRPr lang="vi-VN" sz="2000" b="1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1628041"/>
            <a:ext cx="638629" cy="461665"/>
            <a:chOff x="478971" y="827314"/>
            <a:chExt cx="638629" cy="461665"/>
          </a:xfrm>
        </p:grpSpPr>
        <p:sp>
          <p:nvSpPr>
            <p:cNvPr id="5" name="Oval 4"/>
            <p:cNvSpPr/>
            <p:nvPr/>
          </p:nvSpPr>
          <p:spPr>
            <a:xfrm>
              <a:off x="478971" y="844274"/>
              <a:ext cx="384629" cy="444705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78971" y="827314"/>
              <a:ext cx="6386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VNI-Avo" pitchFamily="2" charset="0"/>
                </a:rPr>
                <a:t>a</a:t>
              </a:r>
              <a:endParaRPr lang="vi-VN" sz="2400" b="1"/>
            </a:p>
          </p:txBody>
        </p:sp>
      </p:grpSp>
      <p:sp>
        <p:nvSpPr>
          <p:cNvPr id="7" name="Rectangle 6"/>
          <p:cNvSpPr/>
          <p:nvPr/>
        </p:nvSpPr>
        <p:spPr>
          <a:xfrm>
            <a:off x="417284" y="1305940"/>
            <a:ext cx="5081665" cy="223917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b="1">
              <a:latin typeface="VNI-Avo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>
                <a:latin typeface="VNI-Avo" pitchFamily="2" charset="0"/>
              </a:rPr>
              <a:t>    </a:t>
            </a:r>
            <a:r>
              <a:rPr lang="en-US" sz="2800" b="1">
                <a:solidFill>
                  <a:srgbClr val="FF0000"/>
                </a:solidFill>
                <a:latin typeface="VNI-Avo" pitchFamily="2" charset="0"/>
              </a:rPr>
              <a:t>Coù         </a:t>
            </a:r>
            <a:r>
              <a:rPr lang="en-US" sz="2800" b="1">
                <a:solidFill>
                  <a:schemeClr val="tx1"/>
                </a:solidFill>
                <a:latin typeface="VNI-Avo" pitchFamily="2" charset="0"/>
              </a:rPr>
              <a:t>con boø vaøng</a:t>
            </a:r>
          </a:p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VNI-Avo" pitchFamily="2" charset="0"/>
              </a:rPr>
              <a:t>vaø         </a:t>
            </a:r>
            <a:r>
              <a:rPr lang="en-US" sz="2800" b="1">
                <a:solidFill>
                  <a:schemeClr val="tx1"/>
                </a:solidFill>
                <a:latin typeface="VNI-Avo" pitchFamily="2" charset="0"/>
              </a:rPr>
              <a:t>con boø söõa.</a:t>
            </a:r>
          </a:p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chemeClr val="tx1"/>
                </a:solidFill>
                <a:latin typeface="VNI-Avo" pitchFamily="2" charset="0"/>
              </a:rPr>
              <a:t>Co</a:t>
            </a:r>
            <a:r>
              <a:rPr lang="en-US" sz="2800" b="1">
                <a:latin typeface="VNI-Avo" pitchFamily="2" charset="0"/>
              </a:rPr>
              <a:t>ù </a:t>
            </a:r>
            <a:r>
              <a:rPr lang="en-US" sz="2800" b="1">
                <a:solidFill>
                  <a:srgbClr val="FF0000"/>
                </a:solidFill>
                <a:latin typeface="VNI-Avo" pitchFamily="2" charset="0"/>
              </a:rPr>
              <a:t>taát caû       </a:t>
            </a:r>
            <a:r>
              <a:rPr lang="en-US" sz="2800" b="1">
                <a:solidFill>
                  <a:schemeClr val="tx1"/>
                </a:solidFill>
                <a:latin typeface="VNI-Avo" pitchFamily="2" charset="0"/>
              </a:rPr>
              <a:t>con boø.</a:t>
            </a:r>
          </a:p>
          <a:p>
            <a:pPr algn="ctr">
              <a:lnSpc>
                <a:spcPct val="150000"/>
              </a:lnSpc>
            </a:pPr>
            <a:endParaRPr lang="vi-VN" sz="2800" b="1"/>
          </a:p>
        </p:txBody>
      </p:sp>
      <p:sp>
        <p:nvSpPr>
          <p:cNvPr id="8" name="Rectangle 7"/>
          <p:cNvSpPr/>
          <p:nvPr/>
        </p:nvSpPr>
        <p:spPr>
          <a:xfrm>
            <a:off x="2068251" y="1596567"/>
            <a:ext cx="486229" cy="4354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2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68252" y="2212451"/>
            <a:ext cx="486229" cy="4354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?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84714" y="2871874"/>
            <a:ext cx="486229" cy="4354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?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4628" y="3845940"/>
            <a:ext cx="5116285" cy="2239176"/>
          </a:xfrm>
          <a:prstGeom prst="rect">
            <a:avLst/>
          </a:prstGeom>
          <a:solidFill>
            <a:srgbClr val="E1ADD2"/>
          </a:solidFill>
          <a:ln>
            <a:solidFill>
              <a:srgbClr val="E1AD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b="1">
              <a:latin typeface="VNI-Avo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>
                <a:latin typeface="VNI-Avo" pitchFamily="2" charset="0"/>
              </a:rPr>
              <a:t>    </a:t>
            </a:r>
            <a:r>
              <a:rPr lang="en-US" sz="2800" b="1">
                <a:solidFill>
                  <a:srgbClr val="FF0000"/>
                </a:solidFill>
                <a:latin typeface="VNI-Avo" pitchFamily="2" charset="0"/>
              </a:rPr>
              <a:t>Coù taát caû       </a:t>
            </a:r>
            <a:r>
              <a:rPr lang="en-US" sz="2800" b="1">
                <a:solidFill>
                  <a:schemeClr val="tx1"/>
                </a:solidFill>
                <a:latin typeface="VNI-Avo" pitchFamily="2" charset="0"/>
              </a:rPr>
              <a:t>con boø </a:t>
            </a:r>
            <a:r>
              <a:rPr lang="en-US" sz="2800" b="1">
                <a:solidFill>
                  <a:srgbClr val="FF0000"/>
                </a:solidFill>
                <a:latin typeface="VNI-Avo" pitchFamily="2" charset="0"/>
              </a:rPr>
              <a:t>trong ñoù coù     </a:t>
            </a:r>
            <a:r>
              <a:rPr lang="en-US" sz="2800" b="1">
                <a:solidFill>
                  <a:schemeClr val="tx1"/>
                </a:solidFill>
                <a:latin typeface="VNI-Avo" pitchFamily="2" charset="0"/>
              </a:rPr>
              <a:t>con boø vaøng</a:t>
            </a:r>
          </a:p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VNI-Avo" pitchFamily="2" charset="0"/>
              </a:rPr>
              <a:t>Coøn laïi      </a:t>
            </a:r>
            <a:r>
              <a:rPr lang="en-US" sz="2800" b="1">
                <a:solidFill>
                  <a:schemeClr val="tx1"/>
                </a:solidFill>
                <a:latin typeface="VNI-Avo" pitchFamily="2" charset="0"/>
              </a:rPr>
              <a:t>con boø söõa.</a:t>
            </a:r>
          </a:p>
          <a:p>
            <a:pPr algn="ctr">
              <a:lnSpc>
                <a:spcPct val="150000"/>
              </a:lnSpc>
            </a:pPr>
            <a:endParaRPr lang="vi-VN" sz="2800" b="1"/>
          </a:p>
        </p:txBody>
      </p:sp>
      <p:sp>
        <p:nvSpPr>
          <p:cNvPr id="12" name="Rectangle 11"/>
          <p:cNvSpPr/>
          <p:nvPr/>
        </p:nvSpPr>
        <p:spPr>
          <a:xfrm>
            <a:off x="3084316" y="4127287"/>
            <a:ext cx="486229" cy="4354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?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98022" y="4768607"/>
            <a:ext cx="486229" cy="4354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?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96852" y="5386129"/>
            <a:ext cx="486229" cy="4354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?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 rot="10800000" flipV="1">
            <a:off x="7183742" y="3212755"/>
            <a:ext cx="1114810" cy="109406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>
            <a:defPPr>
              <a:defRPr lang="en-US"/>
            </a:defPPr>
            <a:lvl1pPr marL="0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27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591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889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193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468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742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054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035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20"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6540298" y="3214713"/>
            <a:ext cx="674446" cy="239620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V="1">
            <a:off x="6562934" y="4072915"/>
            <a:ext cx="716650" cy="297495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18" name="Oval 17"/>
          <p:cNvSpPr/>
          <p:nvPr/>
        </p:nvSpPr>
        <p:spPr>
          <a:xfrm rot="10800000" flipV="1">
            <a:off x="5595380" y="3951790"/>
            <a:ext cx="967554" cy="949551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>
            <a:defPPr>
              <a:defRPr lang="en-US"/>
            </a:defPPr>
            <a:lvl1pPr marL="0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27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591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889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193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468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742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054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035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20"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 rot="10800000" flipV="1">
            <a:off x="5595380" y="2580770"/>
            <a:ext cx="967554" cy="949551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>
            <a:defPPr>
              <a:defRPr lang="en-US"/>
            </a:defPPr>
            <a:lvl1pPr marL="0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27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591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889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193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468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742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054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035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20"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946593" y="1973940"/>
            <a:ext cx="838156" cy="673939"/>
          </a:xfrm>
          <a:prstGeom prst="rect">
            <a:avLst/>
          </a:prstGeom>
          <a:solidFill>
            <a:srgbClr val="92D050"/>
          </a:solidFill>
          <a:ln>
            <a:solidFill>
              <a:srgbClr val="00CC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2</a:t>
            </a:r>
            <a:endParaRPr lang="vi-VN" sz="4000" b="1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860938" y="1973939"/>
            <a:ext cx="838156" cy="67393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+</a:t>
            </a:r>
            <a:endParaRPr lang="vi-VN" sz="4000" b="1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77532" y="1980219"/>
            <a:ext cx="838156" cy="673939"/>
          </a:xfrm>
          <a:prstGeom prst="rect">
            <a:avLst/>
          </a:prstGeom>
          <a:solidFill>
            <a:srgbClr val="92D050"/>
          </a:solidFill>
          <a:ln>
            <a:solidFill>
              <a:srgbClr val="00CC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2</a:t>
            </a:r>
            <a:endParaRPr lang="vi-VN" sz="4000" b="1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537250" y="1980219"/>
            <a:ext cx="838156" cy="67393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=</a:t>
            </a:r>
            <a:endParaRPr lang="vi-VN" sz="4000" b="1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375406" y="1980219"/>
            <a:ext cx="838156" cy="673939"/>
          </a:xfrm>
          <a:prstGeom prst="rect">
            <a:avLst/>
          </a:prstGeom>
          <a:solidFill>
            <a:srgbClr val="92D050"/>
          </a:solidFill>
          <a:ln>
            <a:solidFill>
              <a:srgbClr val="00CC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?</a:t>
            </a:r>
            <a:endParaRPr lang="vi-VN" sz="4000" b="1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72192" y="4702316"/>
            <a:ext cx="838156" cy="673939"/>
          </a:xfrm>
          <a:prstGeom prst="rect">
            <a:avLst/>
          </a:prstGeom>
          <a:solidFill>
            <a:srgbClr val="E1ADD2"/>
          </a:solidFill>
          <a:ln>
            <a:solidFill>
              <a:srgbClr val="AC0C7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4</a:t>
            </a:r>
            <a:endParaRPr lang="vi-VN" sz="4000" b="1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839376" y="4702315"/>
            <a:ext cx="838156" cy="67393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-</a:t>
            </a:r>
            <a:endParaRPr lang="vi-VN" sz="4000" b="1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663018" y="4702315"/>
            <a:ext cx="838156" cy="673939"/>
          </a:xfrm>
          <a:prstGeom prst="rect">
            <a:avLst/>
          </a:prstGeom>
          <a:solidFill>
            <a:srgbClr val="E1ADD2"/>
          </a:solidFill>
          <a:ln>
            <a:solidFill>
              <a:srgbClr val="AC0C7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?</a:t>
            </a:r>
            <a:endParaRPr lang="vi-VN" sz="4000" b="1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515688" y="4708595"/>
            <a:ext cx="838156" cy="67393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=</a:t>
            </a:r>
            <a:endParaRPr lang="vi-VN" sz="4000" b="1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353844" y="4694081"/>
            <a:ext cx="838156" cy="673939"/>
          </a:xfrm>
          <a:prstGeom prst="rect">
            <a:avLst/>
          </a:prstGeom>
          <a:solidFill>
            <a:srgbClr val="E1ADD2"/>
          </a:solidFill>
          <a:ln>
            <a:solidFill>
              <a:srgbClr val="AC0C7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?</a:t>
            </a:r>
            <a:endParaRPr lang="vi-VN" sz="4000" b="1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068251" y="2205259"/>
            <a:ext cx="486229" cy="4354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2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899160" y="2869102"/>
            <a:ext cx="486229" cy="4354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4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080654" y="4127287"/>
            <a:ext cx="486229" cy="4354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4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98087" y="4768607"/>
            <a:ext cx="486229" cy="4354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2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08566" y="5386129"/>
            <a:ext cx="486229" cy="4354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2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375406" y="1966749"/>
            <a:ext cx="838156" cy="673939"/>
          </a:xfrm>
          <a:prstGeom prst="rect">
            <a:avLst/>
          </a:prstGeom>
          <a:solidFill>
            <a:srgbClr val="92D050"/>
          </a:solidFill>
          <a:ln>
            <a:solidFill>
              <a:srgbClr val="00CC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4</a:t>
            </a:r>
            <a:endParaRPr lang="vi-VN" sz="4000" b="1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684878" y="4694081"/>
            <a:ext cx="838156" cy="673939"/>
          </a:xfrm>
          <a:prstGeom prst="rect">
            <a:avLst/>
          </a:prstGeom>
          <a:solidFill>
            <a:srgbClr val="E1ADD2"/>
          </a:solidFill>
          <a:ln>
            <a:solidFill>
              <a:srgbClr val="AC0C7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2</a:t>
            </a:r>
            <a:endParaRPr lang="vi-VN" sz="4000" b="1">
              <a:solidFill>
                <a:srgbClr val="FF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1353844" y="4694080"/>
            <a:ext cx="838156" cy="673939"/>
          </a:xfrm>
          <a:prstGeom prst="rect">
            <a:avLst/>
          </a:prstGeom>
          <a:solidFill>
            <a:srgbClr val="E1ADD2"/>
          </a:solidFill>
          <a:ln>
            <a:solidFill>
              <a:srgbClr val="AC0C7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2</a:t>
            </a:r>
            <a:endParaRPr lang="vi-VN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37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8" t="5713" r="13545" b="86982"/>
          <a:stretch/>
        </p:blipFill>
        <p:spPr>
          <a:xfrm>
            <a:off x="44353" y="0"/>
            <a:ext cx="12017017" cy="123929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1628041"/>
            <a:ext cx="638629" cy="461665"/>
            <a:chOff x="478971" y="827314"/>
            <a:chExt cx="638629" cy="461665"/>
          </a:xfrm>
        </p:grpSpPr>
        <p:sp>
          <p:nvSpPr>
            <p:cNvPr id="5" name="Oval 4"/>
            <p:cNvSpPr/>
            <p:nvPr/>
          </p:nvSpPr>
          <p:spPr>
            <a:xfrm>
              <a:off x="478971" y="844274"/>
              <a:ext cx="384629" cy="444705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78971" y="827314"/>
              <a:ext cx="6386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VNI-Avo" pitchFamily="2" charset="0"/>
                </a:rPr>
                <a:t>b</a:t>
              </a:r>
              <a:endParaRPr lang="vi-VN" sz="2400" b="1">
                <a:solidFill>
                  <a:srgbClr val="000000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2791527"/>
            <a:ext cx="5595379" cy="223917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b="1">
              <a:solidFill>
                <a:srgbClr val="FFFFFF"/>
              </a:solidFill>
              <a:latin typeface="VNI-Avo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FFFFFF"/>
                </a:solidFill>
                <a:latin typeface="VNI-Avo" pitchFamily="2" charset="0"/>
              </a:rPr>
              <a:t>    </a:t>
            </a:r>
            <a:r>
              <a:rPr lang="en-US" sz="2400" b="1">
                <a:solidFill>
                  <a:srgbClr val="FF0000"/>
                </a:solidFill>
                <a:latin typeface="VNI-Avo" pitchFamily="2" charset="0"/>
              </a:rPr>
              <a:t>Coù  </a:t>
            </a:r>
            <a:r>
              <a:rPr lang="en-US" sz="2400" b="1">
                <a:solidFill>
                  <a:schemeClr val="tx1"/>
                </a:solidFill>
                <a:latin typeface="VNI-Avo" pitchFamily="2" charset="0"/>
              </a:rPr>
              <a:t>6</a:t>
            </a:r>
            <a:r>
              <a:rPr lang="en-US" sz="2400" b="1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400" b="1">
                <a:solidFill>
                  <a:schemeClr val="tx1"/>
                </a:solidFill>
                <a:latin typeface="VNI-Avo" pitchFamily="2" charset="0"/>
              </a:rPr>
              <a:t>con gaø ñang aên</a:t>
            </a:r>
          </a:p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latin typeface="VNI-Avo" pitchFamily="2" charset="0"/>
              </a:rPr>
              <a:t>theâm  </a:t>
            </a:r>
            <a:r>
              <a:rPr lang="en-US" sz="2400" b="1">
                <a:solidFill>
                  <a:schemeClr val="tx1"/>
                </a:solidFill>
                <a:latin typeface="VNI-Avo" pitchFamily="2" charset="0"/>
              </a:rPr>
              <a:t>        con gaø ñang chaïy tôùi</a:t>
            </a:r>
          </a:p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VNI-Avo" pitchFamily="2" charset="0"/>
              </a:rPr>
              <a:t>Coù </a:t>
            </a:r>
            <a:r>
              <a:rPr lang="en-US" sz="2400" b="1">
                <a:solidFill>
                  <a:srgbClr val="FF0000"/>
                </a:solidFill>
                <a:latin typeface="VNI-Avo" pitchFamily="2" charset="0"/>
              </a:rPr>
              <a:t>taát ca</a:t>
            </a:r>
            <a:r>
              <a:rPr lang="en-US" sz="2400" b="1">
                <a:solidFill>
                  <a:schemeClr val="tx1"/>
                </a:solidFill>
                <a:latin typeface="VNI-Avo" pitchFamily="2" charset="0"/>
              </a:rPr>
              <a:t>û        con gaø.</a:t>
            </a:r>
          </a:p>
          <a:p>
            <a:pPr algn="ctr">
              <a:lnSpc>
                <a:spcPct val="150000"/>
              </a:lnSpc>
            </a:pPr>
            <a:endParaRPr lang="vi-VN" sz="2800" b="1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31617" y="3786233"/>
            <a:ext cx="486229" cy="4354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?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66996" y="4306823"/>
            <a:ext cx="486229" cy="4354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?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 rot="10800000" flipV="1">
            <a:off x="7285338" y="3212755"/>
            <a:ext cx="1601008" cy="109406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>
            <a:defPPr>
              <a:defRPr lang="en-US"/>
            </a:defPPr>
            <a:lvl1pPr marL="0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27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591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889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193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468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742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054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035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20"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6641896" y="3214713"/>
            <a:ext cx="674446" cy="239620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V="1">
            <a:off x="6664532" y="4072915"/>
            <a:ext cx="716650" cy="297495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18" name="Oval 17"/>
          <p:cNvSpPr/>
          <p:nvPr/>
        </p:nvSpPr>
        <p:spPr>
          <a:xfrm rot="10800000" flipV="1">
            <a:off x="5696978" y="3951790"/>
            <a:ext cx="967554" cy="949551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>
            <a:defPPr>
              <a:defRPr lang="en-US"/>
            </a:defPPr>
            <a:lvl1pPr marL="0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27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591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889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193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468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742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054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035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20">
              <a:defRPr/>
            </a:pPr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 rot="10800000" flipV="1">
            <a:off x="5696978" y="2580770"/>
            <a:ext cx="967554" cy="949551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>
            <a:defPPr>
              <a:defRPr lang="en-US"/>
            </a:defPPr>
            <a:lvl1pPr marL="0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27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591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889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193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468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742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054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035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20">
              <a:defRPr/>
            </a:pPr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946593" y="1973940"/>
            <a:ext cx="838156" cy="673939"/>
          </a:xfrm>
          <a:prstGeom prst="rect">
            <a:avLst/>
          </a:prstGeom>
          <a:solidFill>
            <a:srgbClr val="92D050"/>
          </a:solidFill>
          <a:ln>
            <a:solidFill>
              <a:srgbClr val="00CC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6</a:t>
            </a:r>
            <a:endParaRPr lang="vi-VN" sz="4000" b="1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784749" y="1973938"/>
            <a:ext cx="838156" cy="673939"/>
          </a:xfrm>
          <a:prstGeom prst="rect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?</a:t>
            </a:r>
            <a:endParaRPr lang="vi-VN" sz="4000" b="1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77532" y="1980219"/>
            <a:ext cx="838156" cy="673939"/>
          </a:xfrm>
          <a:prstGeom prst="rect">
            <a:avLst/>
          </a:prstGeom>
          <a:solidFill>
            <a:srgbClr val="92D050"/>
          </a:solidFill>
          <a:ln>
            <a:solidFill>
              <a:srgbClr val="00CC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?</a:t>
            </a:r>
            <a:endParaRPr lang="vi-VN" sz="4000" b="1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537250" y="1980219"/>
            <a:ext cx="838156" cy="67393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=</a:t>
            </a:r>
            <a:endParaRPr lang="vi-VN" sz="4000" b="1">
              <a:solidFill>
                <a:srgbClr val="0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375406" y="1980219"/>
            <a:ext cx="838156" cy="673939"/>
          </a:xfrm>
          <a:prstGeom prst="rect">
            <a:avLst/>
          </a:prstGeom>
          <a:solidFill>
            <a:srgbClr val="92D050"/>
          </a:solidFill>
          <a:ln>
            <a:solidFill>
              <a:srgbClr val="00CC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?</a:t>
            </a:r>
            <a:endParaRPr lang="vi-VN" sz="4000" b="1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666995" y="4306823"/>
            <a:ext cx="486229" cy="4354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10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357014" y="3786233"/>
            <a:ext cx="486229" cy="4354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4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375406" y="1972470"/>
            <a:ext cx="838156" cy="673939"/>
          </a:xfrm>
          <a:prstGeom prst="rect">
            <a:avLst/>
          </a:prstGeom>
          <a:solidFill>
            <a:srgbClr val="92D050"/>
          </a:solidFill>
          <a:ln>
            <a:solidFill>
              <a:srgbClr val="00CC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10</a:t>
            </a:r>
            <a:endParaRPr lang="vi-VN" sz="4000" b="1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 rot="10800000" flipV="1">
            <a:off x="7316342" y="3214713"/>
            <a:ext cx="1601008" cy="1094068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>
            <a:defPPr>
              <a:defRPr lang="en-US"/>
            </a:defPPr>
            <a:lvl1pPr marL="0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27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591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889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193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468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742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054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035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20"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 rot="10800000" flipV="1">
            <a:off x="5696978" y="3951790"/>
            <a:ext cx="967554" cy="949551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>
            <a:defPPr>
              <a:defRPr lang="en-US"/>
            </a:defPPr>
            <a:lvl1pPr marL="0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27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591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889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193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468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742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054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035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20"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 rot="10800000" flipV="1">
            <a:off x="5696978" y="2580770"/>
            <a:ext cx="967554" cy="949551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>
            <a:defPPr>
              <a:defRPr lang="en-US"/>
            </a:defPPr>
            <a:lvl1pPr marL="0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27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591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889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193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468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7742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054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0355" algn="l" defTabSz="9125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20"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699094" y="1973937"/>
            <a:ext cx="838156" cy="673939"/>
          </a:xfrm>
          <a:prstGeom prst="rect">
            <a:avLst/>
          </a:prstGeom>
          <a:solidFill>
            <a:srgbClr val="92D050"/>
          </a:solidFill>
          <a:ln>
            <a:solidFill>
              <a:srgbClr val="00CC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4</a:t>
            </a:r>
            <a:endParaRPr lang="vi-VN" sz="4000" b="1">
              <a:solidFill>
                <a:srgbClr val="00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771347" y="1973940"/>
            <a:ext cx="838156" cy="673939"/>
          </a:xfrm>
          <a:prstGeom prst="rect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+</a:t>
            </a:r>
            <a:endParaRPr lang="vi-VN" sz="40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58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6" grpId="0" animBg="1"/>
      <p:bldP spid="33" grpId="0" animBg="1"/>
      <p:bldP spid="34" grpId="0" animBg="1"/>
      <p:bldP spid="35" grpId="0" animBg="1"/>
      <p:bldP spid="37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10058" y="1579367"/>
            <a:ext cx="47307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8000" b="1">
                <a:solidFill>
                  <a:prstClr val="black"/>
                </a:solidFill>
                <a:latin typeface="VNI-Avo" pitchFamily="2" charset="0"/>
              </a:rPr>
              <a:t>GIAÛI LAO</a:t>
            </a:r>
            <a:endParaRPr lang="en-US" sz="8000" b="1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hoạt hình chú gà nhảy ( chicken dance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277" cy="6858000"/>
          </a:xfrm>
        </p:spPr>
      </p:pic>
    </p:spTree>
    <p:extLst>
      <p:ext uri="{BB962C8B-B14F-4D97-AF65-F5344CB8AC3E}">
        <p14:creationId xmlns:p14="http://schemas.microsoft.com/office/powerpoint/2010/main" val="256902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25&quot;&gt;&lt;property id=&quot;20148&quot; value=&quot;5&quot;/&gt;&lt;property id=&quot;20300&quot; value=&quot;Slide 14&quot;/&gt;&lt;property id=&quot;20307&quot; value=&quot;298&quot;/&gt;&lt;/object&gt;&lt;object type=&quot;3&quot; unique_id=&quot;22089&quot;&gt;&lt;property id=&quot;20148&quot; value=&quot;5&quot;/&gt;&lt;property id=&quot;20300&quot; value=&quot;Slide 1&quot;/&gt;&lt;property id=&quot;20307&quot; value=&quot;380&quot;/&gt;&lt;/object&gt;&lt;object type=&quot;3&quot; unique_id=&quot;22336&quot;&gt;&lt;property id=&quot;20148&quot; value=&quot;5&quot;/&gt;&lt;property id=&quot;20300&quot; value=&quot;Slide 2&quot;/&gt;&lt;property id=&quot;20307&quot; value=&quot;381&quot;/&gt;&lt;/object&gt;&lt;object type=&quot;3&quot; unique_id=&quot;22337&quot;&gt;&lt;property id=&quot;20148&quot; value=&quot;5&quot;/&gt;&lt;property id=&quot;20300&quot; value=&quot;Slide 4&quot;/&gt;&lt;property id=&quot;20307&quot; value=&quot;383&quot;/&gt;&lt;/object&gt;&lt;object type=&quot;3&quot; unique_id=&quot;443633&quot;&gt;&lt;property id=&quot;20148&quot; value=&quot;5&quot;/&gt;&lt;property id=&quot;20300&quot; value=&quot;Slide 5&quot;/&gt;&lt;property id=&quot;20307&quot; value=&quot;385&quot;/&gt;&lt;/object&gt;&lt;object type=&quot;3&quot; unique_id=&quot;445484&quot;&gt;&lt;property id=&quot;20148&quot; value=&quot;5&quot;/&gt;&lt;property id=&quot;20300&quot; value=&quot;Slide 12&quot;/&gt;&lt;property id=&quot;20307&quot; value=&quot;397&quot;/&gt;&lt;/object&gt;&lt;object type=&quot;3&quot; unique_id=&quot;445718&quot;&gt;&lt;property id=&quot;20148&quot; value=&quot;5&quot;/&gt;&lt;property id=&quot;20300&quot; value=&quot;Slide 13&quot;/&gt;&lt;property id=&quot;20307&quot; value=&quot;398&quot;/&gt;&lt;/object&gt;&lt;object type=&quot;3&quot; unique_id=&quot;446352&quot;&gt;&lt;property id=&quot;20148&quot; value=&quot;5&quot;/&gt;&lt;property id=&quot;20300&quot; value=&quot;Slide 3&quot;/&gt;&lt;property id=&quot;20307&quot; value=&quot;404&quot;/&gt;&lt;/object&gt;&lt;object type=&quot;3&quot; unique_id=&quot;446353&quot;&gt;&lt;property id=&quot;20148&quot; value=&quot;5&quot;/&gt;&lt;property id=&quot;20300&quot; value=&quot;Slide 6&quot;/&gt;&lt;property id=&quot;20307&quot; value=&quot;405&quot;/&gt;&lt;/object&gt;&lt;object type=&quot;3&quot; unique_id=&quot;446558&quot;&gt;&lt;property id=&quot;20148&quot; value=&quot;5&quot;/&gt;&lt;property id=&quot;20300&quot; value=&quot;Slide 7&quot;/&gt;&lt;property id=&quot;20307&quot; value=&quot;406&quot;/&gt;&lt;/object&gt;&lt;object type=&quot;3&quot; unique_id=&quot;446721&quot;&gt;&lt;property id=&quot;20148&quot; value=&quot;5&quot;/&gt;&lt;property id=&quot;20300&quot; value=&quot;Slide 10&quot;/&gt;&lt;property id=&quot;20307&quot; value=&quot;407&quot;/&gt;&lt;/object&gt;&lt;object type=&quot;3&quot; unique_id=&quot;446794&quot;&gt;&lt;property id=&quot;20148&quot; value=&quot;5&quot;/&gt;&lt;property id=&quot;20300&quot; value=&quot;Slide 11&quot;/&gt;&lt;property id=&quot;20307&quot; value=&quot;408&quot;/&gt;&lt;/object&gt;&lt;object type=&quot;3&quot; unique_id=&quot;447151&quot;&gt;&lt;property id=&quot;20148&quot; value=&quot;5&quot;/&gt;&lt;property id=&quot;20300&quot; value=&quot;Slide 8&quot;/&gt;&lt;property id=&quot;20307&quot; value=&quot;409&quot;/&gt;&lt;/object&gt;&lt;object type=&quot;3&quot; unique_id=&quot;447152&quot;&gt;&lt;property id=&quot;20148&quot; value=&quot;5&quot;/&gt;&lt;property id=&quot;20300&quot; value=&quot;Slide 9&quot;/&gt;&lt;property id=&quot;20307&quot; value=&quot;410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2332</TotalTime>
  <Words>242</Words>
  <Application>Microsoft Office PowerPoint</Application>
  <PresentationFormat>Màn hình rộng</PresentationFormat>
  <Paragraphs>146</Paragraphs>
  <Slides>14</Slides>
  <Notes>5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14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VNI-Avo</vt:lpstr>
      <vt:lpstr>3_Office Theme</vt:lpstr>
      <vt:lpstr>4_Office Theme</vt:lpstr>
      <vt:lpstr>3_Office 主题</vt:lpstr>
      <vt:lpstr>Office 主题​​</vt:lpstr>
      <vt:lpstr>3_Default Design</vt:lpstr>
      <vt:lpstr>2_Office 主题</vt:lpstr>
      <vt:lpstr>6_Office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Vip586</cp:lastModifiedBy>
  <cp:revision>399</cp:revision>
  <dcterms:created xsi:type="dcterms:W3CDTF">2020-10-14T03:32:31Z</dcterms:created>
  <dcterms:modified xsi:type="dcterms:W3CDTF">2022-01-11T06:39:31Z</dcterms:modified>
</cp:coreProperties>
</file>